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61" r:id="rId5"/>
    <p:sldId id="265" r:id="rId6"/>
    <p:sldId id="262" r:id="rId7"/>
    <p:sldId id="263" r:id="rId8"/>
    <p:sldId id="266" r:id="rId9"/>
    <p:sldId id="269" r:id="rId10"/>
    <p:sldId id="268" r:id="rId11"/>
    <p:sldId id="267" r:id="rId12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07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C5677BFC-107F-4AED-9F5D-C9115892883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52212A0-5E65-4FA6-83D1-6A39C600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E03DF9-6A8C-4907-8941-A41B1558424B}" type="datetime1">
              <a:rPr lang="fr-FR" smtClean="0"/>
              <a:t>10/11/2023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15FA2E0-E01E-4F8F-AA28-D19E6F34CEC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23010C-A50A-420C-B820-A6E3C09B38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1CEFF3-FEEA-4959-B495-0CD129950C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22850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5E2815B-D235-4494-BE43-8440AAA8EF67}" type="datetime1">
              <a:rPr lang="fr-FR" noProof="0" smtClean="0"/>
              <a:t>10/11/2023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3983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5851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5960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6942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5879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9947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0258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5579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e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 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e lib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e lib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e lib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e lib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e lib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e lib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e lib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e lib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e lib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e lib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e lib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e lib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e lib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e lib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e lib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e lib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e lib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e lib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e lib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e lib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e lib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e lib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e lib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e lib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e lib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e lib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e lib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e lib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e lib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e lib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e lib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e lib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e lib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e lib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e lib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e lib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e lib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 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e lib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e lib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e lib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e lib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e lib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e lib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e lib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e lib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e lib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e lib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e lib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e lib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e lib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CDB5D7B3-3D7C-40B9-8E18-151FF17F3F21}" type="datetime1">
              <a:rPr lang="fr-FR" noProof="0" smtClean="0"/>
              <a:t>10/11/2023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5" name="Espace réservé à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2657F4-51E4-458B-943C-697D1770DFE6}" type="datetime1">
              <a:rPr lang="fr-FR" noProof="0" smtClean="0"/>
              <a:t>10/11/2023</a:t>
            </a:fld>
            <a:endParaRPr lang="fr-FR" noProof="0"/>
          </a:p>
        </p:txBody>
      </p:sp>
      <p:sp>
        <p:nvSpPr>
          <p:cNvPr id="6" name="Espace réservé a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5" name="Espace réservé à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0D22D1-3854-40D1-BAA2-91B6F62546FA}" type="datetime1">
              <a:rPr lang="fr-FR" noProof="0" smtClean="0"/>
              <a:t>10/11/2023</a:t>
            </a:fld>
            <a:endParaRPr lang="fr-FR" noProof="0"/>
          </a:p>
        </p:txBody>
      </p:sp>
      <p:sp>
        <p:nvSpPr>
          <p:cNvPr id="6" name="Espace réservé a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à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E2D1F5-8F10-4BD9-8A6F-512700AF906A}" type="datetime1">
              <a:rPr lang="fr-FR" noProof="0" smtClean="0"/>
              <a:t>10/11/2023</a:t>
            </a:fld>
            <a:endParaRPr lang="fr-FR" noProof="0"/>
          </a:p>
        </p:txBody>
      </p:sp>
      <p:sp>
        <p:nvSpPr>
          <p:cNvPr id="6" name="Espace réservé a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60" name="Zone de texte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fr-FR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Zone de texte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fr-FR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professionn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5" name="Espace réservé à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4555DA-7E17-4CF3-8CD6-4BE27CC3E0B7}" type="datetime1">
              <a:rPr lang="fr-FR" noProof="0" smtClean="0"/>
              <a:t>10/11/2023</a:t>
            </a:fld>
            <a:endParaRPr lang="fr-FR" noProof="0"/>
          </a:p>
        </p:txBody>
      </p:sp>
      <p:sp>
        <p:nvSpPr>
          <p:cNvPr id="6" name="Espace réservé a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11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E211C0-06EF-4BF6-9A28-26F4DA08A46F}" type="datetime1">
              <a:rPr lang="fr-FR" noProof="0" smtClean="0"/>
              <a:t>10/11/2023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3 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r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9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0" name="Espace réservé d’image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fr-FR" noProof="0"/>
              <a:t>Cliquez sur l’icône pour ajouter une image</a:t>
            </a:r>
          </a:p>
        </p:txBody>
      </p:sp>
      <p:sp>
        <p:nvSpPr>
          <p:cNvPr id="21" name="Espace réservé du texte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2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23" name="Espace réservé d’image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fr-FR" noProof="0"/>
              <a:t>Cliquez sur l’icône pour ajouter une image</a:t>
            </a:r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5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26" name="Espace réservé d’image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fr-FR" noProof="0"/>
              <a:t>Cliquez sur l’icône pour ajouter une image</a:t>
            </a:r>
          </a:p>
        </p:txBody>
      </p:sp>
      <p:sp>
        <p:nvSpPr>
          <p:cNvPr id="27" name="Espace réservé du texte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60C2D5-AD8E-4F85-BD51-E204FFC9518B}" type="datetime1">
              <a:rPr lang="fr-FR" noProof="0" smtClean="0"/>
              <a:t>10/11/2023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à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8AB8BD-EE51-49DA-A737-A7C2B50704A8}" type="datetime1">
              <a:rPr lang="fr-FR" noProof="0" smtClean="0"/>
              <a:t>10/11/2023</a:t>
            </a:fld>
            <a:endParaRPr lang="fr-FR" noProof="0"/>
          </a:p>
        </p:txBody>
      </p:sp>
      <p:sp>
        <p:nvSpPr>
          <p:cNvPr id="5" name="Espace réservé a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3DDEC2-4816-4932-A4C1-F2D3A44A0D49}" type="datetime1">
              <a:rPr lang="fr-FR" noProof="0" smtClean="0"/>
              <a:t>10/11/2023</a:t>
            </a:fld>
            <a:endParaRPr lang="fr-FR" noProof="0"/>
          </a:p>
        </p:txBody>
      </p:sp>
      <p:sp>
        <p:nvSpPr>
          <p:cNvPr id="5" name="Espace réservé a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à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F7843B-CE85-4D1F-8CC0-D044757FC283}" type="datetime1">
              <a:rPr lang="fr-FR" noProof="0" smtClean="0"/>
              <a:t>10/11/2023</a:t>
            </a:fld>
            <a:endParaRPr lang="fr-FR" noProof="0"/>
          </a:p>
        </p:txBody>
      </p:sp>
      <p:sp>
        <p:nvSpPr>
          <p:cNvPr id="5" name="Espace réservé a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D36E763-58A2-4DB7-8BEC-56F43F326278}" type="datetime1">
              <a:rPr lang="fr-FR" noProof="0" smtClean="0"/>
              <a:t>10/11/2023</a:t>
            </a:fld>
            <a:endParaRPr lang="fr-FR" noProof="0"/>
          </a:p>
        </p:txBody>
      </p:sp>
      <p:sp>
        <p:nvSpPr>
          <p:cNvPr id="5" name="Espace réservé a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à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1E01416-A2B6-411A-9E8A-3E45F05BC40F}" type="datetime1">
              <a:rPr lang="fr-FR" noProof="0" smtClean="0"/>
              <a:t>10/11/2023</a:t>
            </a:fld>
            <a:endParaRPr lang="fr-FR" noProof="0"/>
          </a:p>
        </p:txBody>
      </p:sp>
      <p:sp>
        <p:nvSpPr>
          <p:cNvPr id="6" name="Espace réservé a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A6731B3-7F4D-4772-9C3A-49F819CF6856}" type="datetime1">
              <a:rPr lang="fr-FR" noProof="0" smtClean="0"/>
              <a:t>10/11/2023</a:t>
            </a:fld>
            <a:endParaRPr lang="fr-FR" noProof="0"/>
          </a:p>
        </p:txBody>
      </p:sp>
      <p:sp>
        <p:nvSpPr>
          <p:cNvPr id="8" name="Espace réservé a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à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B070DA-01CF-4BFE-A6E2-333C4A04D74E}" type="datetime1">
              <a:rPr lang="fr-FR" noProof="0" smtClean="0"/>
              <a:t>10/11/2023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39ECC53-48A5-4CEE-9206-CA851ADF3E51}" type="datetime1">
              <a:rPr lang="fr-FR" noProof="0" smtClean="0"/>
              <a:t>10/11/2023</a:t>
            </a:fld>
            <a:endParaRPr lang="fr-FR" noProof="0"/>
          </a:p>
        </p:txBody>
      </p:sp>
      <p:sp>
        <p:nvSpPr>
          <p:cNvPr id="3" name="Espace réservé au pied de page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778F6C-6FE2-474D-A3F0-661A2316902B}" type="datetime1">
              <a:rPr lang="fr-FR" noProof="0" smtClean="0"/>
              <a:t>10/11/2023</a:t>
            </a:fld>
            <a:endParaRPr lang="fr-FR" noProof="0"/>
          </a:p>
        </p:txBody>
      </p:sp>
      <p:sp>
        <p:nvSpPr>
          <p:cNvPr id="6" name="Espace réservé a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à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53FA6A-77C6-47AA-BF52-2897BA8793C6}" type="datetime1">
              <a:rPr lang="fr-FR" noProof="0" smtClean="0"/>
              <a:t>10/11/2023</a:t>
            </a:fld>
            <a:endParaRPr lang="fr-FR" noProof="0"/>
          </a:p>
        </p:txBody>
      </p:sp>
      <p:sp>
        <p:nvSpPr>
          <p:cNvPr id="6" name="Espace réservé a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e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e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 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e lib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e lib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e lib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e lib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e lib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e lib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e lib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e lib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e lib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e lib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gne 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e lib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e lib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e lib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e lib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e lib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e lib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e lib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e lib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e lib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e lib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e lib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e lib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e lib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e lib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e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orme lib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e lib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e lib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e lib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e lib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e lib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e lib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e lib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e lib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fr-FR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5D10F8F-F611-4534-927B-E7BD3334945A}" type="datetime1">
              <a:rPr lang="fr-FR" noProof="0" smtClean="0"/>
              <a:t>10/11/2023</a:t>
            </a:fld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hyperlink" Target="https://trello.com/b/WPrwb6yJ/verbreuk-jordan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e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pic>
          <p:nvPicPr>
            <p:cNvPr id="79" name="Imag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 4" descr="gros plan de circuit imprimé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e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ctangle avec coins arrondis en diagonale 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grpSp>
          <p:nvGrpSpPr>
            <p:cNvPr id="83" name="Groupe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orme libre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orme libre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orme libre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orme libre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orme libre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orme libre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orme libre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orme libre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orme libre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orme libre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orme libre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orme libre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orme libre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orme libre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orme libre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orme libre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orme libre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orme libre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3163" y="2855380"/>
            <a:ext cx="6858000" cy="1367896"/>
          </a:xfrm>
        </p:spPr>
        <p:txBody>
          <a:bodyPr rtlCol="0">
            <a:normAutofit fontScale="90000"/>
          </a:bodyPr>
          <a:lstStyle/>
          <a:p>
            <a:pPr algn="ctr"/>
            <a:r>
              <a:rPr lang="fr-FR" dirty="0"/>
              <a:t>Présentation de la planification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e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pic>
          <p:nvPicPr>
            <p:cNvPr id="176" name="Imag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" name="Groupe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e lib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e lib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e lib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e libre 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e lib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e lib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e lib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e lib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e lib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e lib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e libre 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e lib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e libre 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e lib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e lib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e lib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e lib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e lib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e lib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e lib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e lib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e lib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e lib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e lib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e lib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e lib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e lib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e lib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e lib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e lib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e lib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e lib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e lib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e lib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e lib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e lib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e lib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e lib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e lib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e lib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e lib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e lib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e lib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e lib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e lib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e lib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e lib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e lib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e lib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e lib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" name="Titre 1">
            <a:extLst>
              <a:ext uri="{FF2B5EF4-FFF2-40B4-BE49-F238E27FC236}">
                <a16:creationId xmlns:a16="http://schemas.microsoft.com/office/drawing/2014/main" id="{54309AD6-C422-4D03-A905-F72B2333D29D}"/>
              </a:ext>
            </a:extLst>
          </p:cNvPr>
          <p:cNvSpPr txBox="1">
            <a:spLocks/>
          </p:cNvSpPr>
          <p:nvPr/>
        </p:nvSpPr>
        <p:spPr>
          <a:xfrm>
            <a:off x="2667000" y="87048"/>
            <a:ext cx="6858000" cy="951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/>
              <a:t>Sommaire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3CBBF3F-C180-646F-E742-5257751C4CE3}"/>
              </a:ext>
            </a:extLst>
          </p:cNvPr>
          <p:cNvSpPr txBox="1"/>
          <p:nvPr/>
        </p:nvSpPr>
        <p:spPr>
          <a:xfrm>
            <a:off x="1876425" y="1648381"/>
            <a:ext cx="365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Présentation de l’outil de planification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6BB13C1-5C13-59EE-AD0E-26AE185043C4}"/>
              </a:ext>
            </a:extLst>
          </p:cNvPr>
          <p:cNvSpPr txBox="1"/>
          <p:nvPr/>
        </p:nvSpPr>
        <p:spPr>
          <a:xfrm>
            <a:off x="7034213" y="1623972"/>
            <a:ext cx="365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Présentation de l’outil de planification</a:t>
            </a:r>
          </a:p>
        </p:txBody>
      </p:sp>
    </p:spTree>
    <p:extLst>
      <p:ext uri="{BB962C8B-B14F-4D97-AF65-F5344CB8AC3E}">
        <p14:creationId xmlns:p14="http://schemas.microsoft.com/office/powerpoint/2010/main" val="3664193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e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pic>
          <p:nvPicPr>
            <p:cNvPr id="176" name="Imag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" name="Groupe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e lib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e lib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e lib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e libre 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e lib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e lib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e lib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e lib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e lib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e lib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e libre 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e lib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e libre 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e lib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e lib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e lib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e lib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e lib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e lib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e lib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e lib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e lib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e lib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e lib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e lib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e lib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e lib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e lib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e lib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e lib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e lib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e lib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e lib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e lib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e lib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e lib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e lib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e lib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e lib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e lib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e lib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e lib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e lib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e lib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e lib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e lib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e lib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e lib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e lib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e lib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fr-FR" sz="3200" dirty="0"/>
              <a:t>Outil de planification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4340" y="2249487"/>
            <a:ext cx="4364196" cy="753772"/>
          </a:xfrm>
        </p:spPr>
        <p:txBody>
          <a:bodyPr rtlCol="0">
            <a:normAutofit/>
          </a:bodyPr>
          <a:lstStyle/>
          <a:p>
            <a:pPr marL="0" indent="0" rtl="0">
              <a:lnSpc>
                <a:spcPct val="110000"/>
              </a:lnSpc>
              <a:buNone/>
            </a:pPr>
            <a:r>
              <a:rPr lang="fr-FR" sz="1600" dirty="0">
                <a:hlinkClick r:id="rId5"/>
              </a:rPr>
              <a:t>https://trello.com/b/WPrwb6yJ/verbreuk-jordan</a:t>
            </a:r>
            <a:endParaRPr lang="fr-FR" sz="1600" dirty="0"/>
          </a:p>
          <a:p>
            <a:pPr marL="0" indent="0" rtl="0">
              <a:lnSpc>
                <a:spcPct val="110000"/>
              </a:lnSpc>
              <a:buNone/>
            </a:pPr>
            <a:endParaRPr lang="fr-FR" sz="1600" dirty="0"/>
          </a:p>
          <a:p>
            <a:pPr marL="0" indent="0" rtl="0">
              <a:lnSpc>
                <a:spcPct val="110000"/>
              </a:lnSpc>
              <a:buNone/>
            </a:pPr>
            <a:endParaRPr lang="fr-FR" sz="1600" dirty="0"/>
          </a:p>
          <a:p>
            <a:pPr rtl="0">
              <a:lnSpc>
                <a:spcPct val="110000"/>
              </a:lnSpc>
            </a:pPr>
            <a:endParaRPr lang="fr-FR" sz="16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6831AB4-3C99-1104-A840-C7DD5A352D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" y="499269"/>
            <a:ext cx="745764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e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pic>
          <p:nvPicPr>
            <p:cNvPr id="176" name="Imag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" name="Groupe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e lib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e lib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e lib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e libre 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e lib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e lib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e lib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e lib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e lib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e lib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e libre 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e lib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e libre 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e lib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e lib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e lib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e lib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e lib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e lib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e lib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e lib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e lib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e lib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e lib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e lib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e lib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e lib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e lib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e lib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e lib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e lib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e lib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e lib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e lib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e lib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e lib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e lib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e lib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e lib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e lib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e lib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e lib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e lib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e lib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e lib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e lib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e lib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e lib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e lib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e lib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0" name="Titre 1">
            <a:extLst>
              <a:ext uri="{FF2B5EF4-FFF2-40B4-BE49-F238E27FC236}">
                <a16:creationId xmlns:a16="http://schemas.microsoft.com/office/drawing/2014/main" id="{89C87A05-C6AB-DB8A-6982-6BD6637F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629" y="241876"/>
            <a:ext cx="5204742" cy="597023"/>
          </a:xfrm>
        </p:spPr>
        <p:txBody>
          <a:bodyPr rtlCol="0">
            <a:normAutofit/>
          </a:bodyPr>
          <a:lstStyle/>
          <a:p>
            <a:pPr rtl="0"/>
            <a:r>
              <a:rPr lang="fr-FR" sz="3200" dirty="0"/>
              <a:t>Présentation de l’outil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F91BBB43-C6D8-5E81-EE1B-CC977FA5E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5051" y="1093788"/>
            <a:ext cx="1644542" cy="4592972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1A4663A-C3A6-F933-04A7-90140AA14BDD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280095" y="1468438"/>
            <a:ext cx="1655336" cy="6307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14CC0CAC-835D-0C3C-DED4-320D8E24823C}"/>
              </a:ext>
            </a:extLst>
          </p:cNvPr>
          <p:cNvSpPr txBox="1"/>
          <p:nvPr/>
        </p:nvSpPr>
        <p:spPr>
          <a:xfrm>
            <a:off x="4935431" y="1914525"/>
            <a:ext cx="3139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Personne concerné par la tâches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E01C559-65A3-A872-B218-AF63EFDEA975}"/>
              </a:ext>
            </a:extLst>
          </p:cNvPr>
          <p:cNvSpPr txBox="1"/>
          <p:nvPr/>
        </p:nvSpPr>
        <p:spPr>
          <a:xfrm>
            <a:off x="5087831" y="2434710"/>
            <a:ext cx="1877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Nombre de tâches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409CBB6E-9CC0-697E-F307-4DA7C5C0B451}"/>
              </a:ext>
            </a:extLst>
          </p:cNvPr>
          <p:cNvCxnSpPr>
            <a:cxnSpLocks/>
          </p:cNvCxnSpPr>
          <p:nvPr/>
        </p:nvCxnSpPr>
        <p:spPr>
          <a:xfrm>
            <a:off x="2890682" y="1887538"/>
            <a:ext cx="2197149" cy="7405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A9C9EE0A-F5F7-F445-A48B-4923E32982C5}"/>
              </a:ext>
            </a:extLst>
          </p:cNvPr>
          <p:cNvCxnSpPr>
            <a:cxnSpLocks/>
          </p:cNvCxnSpPr>
          <p:nvPr/>
        </p:nvCxnSpPr>
        <p:spPr>
          <a:xfrm flipV="1">
            <a:off x="2757488" y="1213549"/>
            <a:ext cx="2567356" cy="2449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1905CFCA-7431-E553-B7E1-5474BAA68FD9}"/>
              </a:ext>
            </a:extLst>
          </p:cNvPr>
          <p:cNvSpPr txBox="1"/>
          <p:nvPr/>
        </p:nvSpPr>
        <p:spPr>
          <a:xfrm>
            <a:off x="5250441" y="1022286"/>
            <a:ext cx="1588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Sprint concerné</a:t>
            </a: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ED4D9137-475C-E55A-B765-CE7B98EFC19D}"/>
              </a:ext>
            </a:extLst>
          </p:cNvPr>
          <p:cNvCxnSpPr>
            <a:cxnSpLocks/>
          </p:cNvCxnSpPr>
          <p:nvPr/>
        </p:nvCxnSpPr>
        <p:spPr>
          <a:xfrm>
            <a:off x="3936345" y="3474648"/>
            <a:ext cx="2568586" cy="3615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11893697-B002-4C62-F135-29A9D0BE8E8F}"/>
              </a:ext>
            </a:extLst>
          </p:cNvPr>
          <p:cNvSpPr txBox="1"/>
          <p:nvPr/>
        </p:nvSpPr>
        <p:spPr>
          <a:xfrm>
            <a:off x="6504931" y="3631765"/>
            <a:ext cx="1616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Menu déroulant</a:t>
            </a: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18565E62-D691-4267-92BB-7D1586F256A5}"/>
              </a:ext>
            </a:extLst>
          </p:cNvPr>
          <p:cNvCxnSpPr>
            <a:cxnSpLocks/>
          </p:cNvCxnSpPr>
          <p:nvPr/>
        </p:nvCxnSpPr>
        <p:spPr>
          <a:xfrm>
            <a:off x="2738438" y="1450551"/>
            <a:ext cx="2586406" cy="2065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6664F217-5AC7-3E32-7F36-08B9C27713EF}"/>
              </a:ext>
            </a:extLst>
          </p:cNvPr>
          <p:cNvSpPr txBox="1"/>
          <p:nvPr/>
        </p:nvSpPr>
        <p:spPr>
          <a:xfrm>
            <a:off x="5288014" y="1480514"/>
            <a:ext cx="1676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Tâches Urgentes</a:t>
            </a: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12667D0F-DF2C-9951-D83A-2D8A79F3065E}"/>
              </a:ext>
            </a:extLst>
          </p:cNvPr>
          <p:cNvCxnSpPr>
            <a:cxnSpLocks/>
          </p:cNvCxnSpPr>
          <p:nvPr/>
        </p:nvCxnSpPr>
        <p:spPr>
          <a:xfrm flipV="1">
            <a:off x="3047448" y="5534137"/>
            <a:ext cx="2567356" cy="2449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F0EC6494-F69C-349D-FE1B-074F796ABDFA}"/>
              </a:ext>
            </a:extLst>
          </p:cNvPr>
          <p:cNvSpPr txBox="1"/>
          <p:nvPr/>
        </p:nvSpPr>
        <p:spPr>
          <a:xfrm>
            <a:off x="5566405" y="5361718"/>
            <a:ext cx="1795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Ajouter une tâche</a:t>
            </a:r>
          </a:p>
        </p:txBody>
      </p:sp>
    </p:spTree>
    <p:extLst>
      <p:ext uri="{BB962C8B-B14F-4D97-AF65-F5344CB8AC3E}">
        <p14:creationId xmlns:p14="http://schemas.microsoft.com/office/powerpoint/2010/main" val="3324609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e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pic>
          <p:nvPicPr>
            <p:cNvPr id="176" name="Imag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" name="Groupe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e lib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e lib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e lib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e libre 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e lib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e lib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e lib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e lib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e lib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e lib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e libre 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e lib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e libre 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e lib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e lib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e lib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e lib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e lib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e lib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e lib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e lib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e lib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e lib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e lib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e lib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e lib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e lib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e lib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e lib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e lib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e lib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e lib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e lib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e lib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e lib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e lib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e lib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e lib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e lib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e lib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e lib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e lib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e lib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e lib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e lib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e lib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e lib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e lib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e lib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e lib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1BF3CC20-6F97-F710-43EA-942637B29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629" y="241876"/>
            <a:ext cx="5204742" cy="597023"/>
          </a:xfrm>
        </p:spPr>
        <p:txBody>
          <a:bodyPr rtlCol="0">
            <a:normAutofit/>
          </a:bodyPr>
          <a:lstStyle/>
          <a:p>
            <a:pPr rtl="0"/>
            <a:r>
              <a:rPr lang="fr-FR" sz="3200" dirty="0"/>
              <a:t>Présentation d’une tâche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5392CC6-323F-7E96-63AE-BEB165C92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1" y="912813"/>
            <a:ext cx="6796689" cy="4149724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EFFA8445-5A38-C5F6-8006-3D2D0017F1C9}"/>
              </a:ext>
            </a:extLst>
          </p:cNvPr>
          <p:cNvCxnSpPr>
            <a:cxnSpLocks/>
            <a:stCxn id="11" idx="1"/>
          </p:cNvCxnSpPr>
          <p:nvPr/>
        </p:nvCxnSpPr>
        <p:spPr>
          <a:xfrm flipV="1">
            <a:off x="6096000" y="3393394"/>
            <a:ext cx="2736844" cy="1542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ccolade fermante 10">
            <a:extLst>
              <a:ext uri="{FF2B5EF4-FFF2-40B4-BE49-F238E27FC236}">
                <a16:creationId xmlns:a16="http://schemas.microsoft.com/office/drawing/2014/main" id="{541D1548-767A-E086-53D4-28BB229AAD75}"/>
              </a:ext>
            </a:extLst>
          </p:cNvPr>
          <p:cNvSpPr/>
          <p:nvPr/>
        </p:nvSpPr>
        <p:spPr>
          <a:xfrm>
            <a:off x="5956183" y="3288484"/>
            <a:ext cx="139817" cy="518341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301161E-1CE7-2604-458C-F90B6BE4B787}"/>
              </a:ext>
            </a:extLst>
          </p:cNvPr>
          <p:cNvSpPr txBox="1"/>
          <p:nvPr/>
        </p:nvSpPr>
        <p:spPr>
          <a:xfrm>
            <a:off x="8832844" y="3188019"/>
            <a:ext cx="1809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Tâches demandés</a:t>
            </a:r>
          </a:p>
        </p:txBody>
      </p:sp>
      <p:sp>
        <p:nvSpPr>
          <p:cNvPr id="14" name="Accolade fermante 13">
            <a:extLst>
              <a:ext uri="{FF2B5EF4-FFF2-40B4-BE49-F238E27FC236}">
                <a16:creationId xmlns:a16="http://schemas.microsoft.com/office/drawing/2014/main" id="{3102DDBD-29D0-18C2-C8D8-9B86F7E923A9}"/>
              </a:ext>
            </a:extLst>
          </p:cNvPr>
          <p:cNvSpPr/>
          <p:nvPr/>
        </p:nvSpPr>
        <p:spPr>
          <a:xfrm>
            <a:off x="6359905" y="2054420"/>
            <a:ext cx="190499" cy="778586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8693C7A5-9B18-4859-D1D2-7A29A9894DC0}"/>
              </a:ext>
            </a:extLst>
          </p:cNvPr>
          <p:cNvCxnSpPr>
            <a:cxnSpLocks/>
          </p:cNvCxnSpPr>
          <p:nvPr/>
        </p:nvCxnSpPr>
        <p:spPr>
          <a:xfrm flipV="1">
            <a:off x="6500845" y="2298351"/>
            <a:ext cx="2736844" cy="1542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FDD73C6F-C0C0-FAE6-55CF-0AFA9758829D}"/>
              </a:ext>
            </a:extLst>
          </p:cNvPr>
          <p:cNvSpPr txBox="1"/>
          <p:nvPr/>
        </p:nvSpPr>
        <p:spPr>
          <a:xfrm>
            <a:off x="9237689" y="2083280"/>
            <a:ext cx="2381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Description de la tâche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B7E33B5-1D40-C316-B73C-E632A8D8F241}"/>
              </a:ext>
            </a:extLst>
          </p:cNvPr>
          <p:cNvCxnSpPr>
            <a:cxnSpLocks/>
          </p:cNvCxnSpPr>
          <p:nvPr/>
        </p:nvCxnSpPr>
        <p:spPr>
          <a:xfrm>
            <a:off x="4273874" y="4035000"/>
            <a:ext cx="4744291" cy="4111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29FAE83F-0136-EBFC-9DA6-4042930FAD18}"/>
              </a:ext>
            </a:extLst>
          </p:cNvPr>
          <p:cNvSpPr txBox="1"/>
          <p:nvPr/>
        </p:nvSpPr>
        <p:spPr>
          <a:xfrm>
            <a:off x="9018165" y="4266412"/>
            <a:ext cx="27424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Ajout de tâches ( tester des</a:t>
            </a:r>
          </a:p>
          <a:p>
            <a:r>
              <a:rPr lang="fr-FR" dirty="0"/>
              <a:t>fonctionnalités ou faire des </a:t>
            </a:r>
          </a:p>
          <a:p>
            <a:r>
              <a:rPr lang="fr-FR" dirty="0"/>
              <a:t>demandes )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FE20B66E-A004-3D53-A3CD-6727E6F0125A}"/>
              </a:ext>
            </a:extLst>
          </p:cNvPr>
          <p:cNvCxnSpPr>
            <a:cxnSpLocks/>
          </p:cNvCxnSpPr>
          <p:nvPr/>
        </p:nvCxnSpPr>
        <p:spPr>
          <a:xfrm flipV="1">
            <a:off x="7464422" y="1075066"/>
            <a:ext cx="2244900" cy="8701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0220DA20-8C66-B92D-2A84-927C90E9EA38}"/>
              </a:ext>
            </a:extLst>
          </p:cNvPr>
          <p:cNvSpPr txBox="1"/>
          <p:nvPr/>
        </p:nvSpPr>
        <p:spPr>
          <a:xfrm>
            <a:off x="9656426" y="882476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Durée estimé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7441EBBD-BE9C-4EA6-DA89-F7F26E78F9F1}"/>
              </a:ext>
            </a:extLst>
          </p:cNvPr>
          <p:cNvCxnSpPr>
            <a:cxnSpLocks/>
          </p:cNvCxnSpPr>
          <p:nvPr/>
        </p:nvCxnSpPr>
        <p:spPr>
          <a:xfrm flipV="1">
            <a:off x="7458564" y="1744663"/>
            <a:ext cx="2250758" cy="4444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058811C4-5D8A-013C-5336-E1C63A6A5C18}"/>
              </a:ext>
            </a:extLst>
          </p:cNvPr>
          <p:cNvSpPr txBox="1"/>
          <p:nvPr/>
        </p:nvSpPr>
        <p:spPr>
          <a:xfrm>
            <a:off x="9709322" y="1538553"/>
            <a:ext cx="2166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Joindre une document</a:t>
            </a:r>
          </a:p>
        </p:txBody>
      </p:sp>
    </p:spTree>
    <p:extLst>
      <p:ext uri="{BB962C8B-B14F-4D97-AF65-F5344CB8AC3E}">
        <p14:creationId xmlns:p14="http://schemas.microsoft.com/office/powerpoint/2010/main" val="386060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e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pic>
          <p:nvPicPr>
            <p:cNvPr id="176" name="Imag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" name="Groupe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e lib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e lib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e lib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e libre 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e lib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e lib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e lib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e lib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e lib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e lib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e libre 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e lib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e libre 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e lib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e lib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e lib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e lib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e lib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e lib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e lib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e lib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e lib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e lib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e lib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e lib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e lib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e lib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e lib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e lib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e lib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e lib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e lib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e lib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e lib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e lib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e lib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e lib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e lib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e lib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e lib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e lib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e lib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e lib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e lib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e lib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e lib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e lib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e lib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e lib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e lib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166638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e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pic>
          <p:nvPicPr>
            <p:cNvPr id="176" name="Imag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" name="Groupe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e lib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e lib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e lib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e libre 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e lib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e lib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e lib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e lib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e lib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e lib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e libre 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e lib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e libre 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e lib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e lib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e lib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e lib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e lib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e lib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e lib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e lib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e lib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e lib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e lib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e lib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e lib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e lib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e lib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e lib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e lib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e lib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e lib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e lib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e lib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e lib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e lib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e lib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e lib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e lib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e lib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e lib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e lib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e lib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e lib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e lib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e lib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e lib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e lib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e lib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e lib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881076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e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pic>
          <p:nvPicPr>
            <p:cNvPr id="176" name="Imag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" name="Groupe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e lib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e lib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e lib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e libre 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e lib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e lib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e lib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e lib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e lib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e lib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e libre 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e lib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e libre 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e lib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e lib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e lib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e lib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e lib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e lib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e lib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e lib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e lib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e lib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e lib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e lib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e lib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e lib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e lib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e lib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e lib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e lib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e lib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e lib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e lib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e lib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e lib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e lib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e lib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e lib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e lib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e lib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e lib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e lib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e lib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e lib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e lib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e lib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e lib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e lib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e lib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2308967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38_TF45165253" id="{BFAEBDC5-AC5D-412C-B5CF-7F181FBF9E2B}" vid="{C6695D68-4FDA-4E7A-B1F4-98717A0013A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Conception circuit</Template>
  <TotalTime>32</TotalTime>
  <Words>83</Words>
  <Application>Microsoft Office PowerPoint</Application>
  <PresentationFormat>Grand écran</PresentationFormat>
  <Paragraphs>30</Paragraphs>
  <Slides>8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Arial</vt:lpstr>
      <vt:lpstr>Calibri</vt:lpstr>
      <vt:lpstr>Tw Cen MT</vt:lpstr>
      <vt:lpstr>Circuit</vt:lpstr>
      <vt:lpstr>Présentation de la planification</vt:lpstr>
      <vt:lpstr>Présentation PowerPoint</vt:lpstr>
      <vt:lpstr>Outil de planification</vt:lpstr>
      <vt:lpstr>Présentation de l’outil</vt:lpstr>
      <vt:lpstr>Présentation d’une tâche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de la planification</dc:title>
  <dc:creator>papi real</dc:creator>
  <cp:lastModifiedBy>papi real</cp:lastModifiedBy>
  <cp:revision>1</cp:revision>
  <dcterms:created xsi:type="dcterms:W3CDTF">2023-11-10T16:27:26Z</dcterms:created>
  <dcterms:modified xsi:type="dcterms:W3CDTF">2023-11-10T17:00:10Z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